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3648" autoAdjust="0"/>
  </p:normalViewPr>
  <p:slideViewPr>
    <p:cSldViewPr snapToGrid="0">
      <p:cViewPr varScale="1">
        <p:scale>
          <a:sx n="62" d="100"/>
          <a:sy n="62" d="100"/>
        </p:scale>
        <p:origin x="285" y="33"/>
      </p:cViewPr>
      <p:guideLst/>
    </p:cSldViewPr>
  </p:slideViewPr>
  <p:outlineViewPr>
    <p:cViewPr>
      <p:scale>
        <a:sx n="33" d="100"/>
        <a:sy n="33" d="100"/>
      </p:scale>
      <p:origin x="0" y="-4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3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8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3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5770-D1BE-4453-85DE-D6FE855901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493D-FEC2-425F-B090-2F66E49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97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ارائه خدمت پزشکی در اربعین و مدیریت بیمار سرپایی در موکب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دکتر مهدی چینی چیان</a:t>
            </a:r>
          </a:p>
          <a:p>
            <a:r>
              <a:rPr lang="fa-IR" dirty="0" smtClean="0">
                <a:cs typeface="B Titr" panose="00000700000000000000" pitchFamily="2" charset="-78"/>
              </a:rPr>
              <a:t>متخصص طب کار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97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654" y="0"/>
            <a:ext cx="8706010" cy="68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تاول پا </a:t>
            </a:r>
            <a:r>
              <a:rPr lang="en-US" dirty="0"/>
              <a:t>friction blister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پیشگیری: </a:t>
            </a:r>
          </a:p>
          <a:p>
            <a:pPr algn="r" rtl="1"/>
            <a:r>
              <a:rPr lang="fa-IR" dirty="0" smtClean="0"/>
              <a:t>استفاده از کفش مناسب و کارکرده و یا دمپایی فیکس و کارکرده</a:t>
            </a:r>
          </a:p>
          <a:p>
            <a:pPr algn="r" rtl="1"/>
            <a:r>
              <a:rPr lang="fa-IR" dirty="0" smtClean="0"/>
              <a:t>استفاده از جوراب مناسب نخی و در صورت امکان کمی ضخیم</a:t>
            </a:r>
          </a:p>
          <a:p>
            <a:pPr algn="r" rtl="1"/>
            <a:r>
              <a:rPr lang="fa-IR" dirty="0" smtClean="0"/>
              <a:t>شستشو مکرر و چرب کردن اماکن اصطکاکی پا بخصوص در زمینه بین انگشتان پا</a:t>
            </a:r>
          </a:p>
          <a:p>
            <a:pPr algn="r" rtl="1"/>
            <a:r>
              <a:rPr lang="fa-IR" dirty="0" smtClean="0"/>
              <a:t>رسیدگی در مراحل اولیه</a:t>
            </a:r>
          </a:p>
          <a:p>
            <a:pPr algn="r" rtl="1"/>
            <a:r>
              <a:rPr lang="fa-IR" dirty="0" smtClean="0"/>
              <a:t>استفاده از چسب لوکوپلاست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عرق سوز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علت ایجاد: تعریق در اثر گرما و سایش مکرر عمدتا در ناحیه اینگوینال (در نواحی دیگر مانند آگزیلاری و در نواحی سایش و قرار گیری کوله هم مشاهده می شود)</a:t>
            </a:r>
          </a:p>
          <a:p>
            <a:pPr algn="r" rtl="1"/>
            <a:r>
              <a:rPr lang="fa-IR" dirty="0" smtClean="0"/>
              <a:t>علائم: از ایجاد یک خارش و ناراحتی ساده تا ایجاد عفونت های سطحی و حتی سلولیت</a:t>
            </a:r>
          </a:p>
          <a:p>
            <a:pPr algn="r" rtl="1"/>
            <a:r>
              <a:rPr lang="fa-IR" dirty="0" smtClean="0"/>
              <a:t>درمان: استفاده از پودر های خشک کننده، استفاده از چرب کننده ها، استفاده از ترکیبات ضد التهابی، شستشوی مناسب</a:t>
            </a:r>
          </a:p>
          <a:p>
            <a:pPr algn="r" rtl="1"/>
            <a:r>
              <a:rPr lang="fa-IR" dirty="0" smtClean="0"/>
              <a:t>پیشگیری: استفاده از لباس زیر نخی، شستشوی مکرر، استفاده از خشک کننده و ترکیبات ضد تعریق پیش از شروع پیاده روی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4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فرمت های ارائه خدمت در اربعین	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پزشک کاروانی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پزشک موکب غیر درمانی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پزشک موکب درمانی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همکاری در موکب های سطح 2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ارائه خدمت سیار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8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انواع بیماران در اربعین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بیماران سرپایی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خستگان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بیماران حاد و شدید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دارو بگیران تبرکی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2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بیماران سرپایی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خدمت به زائر اباعبدالله </a:t>
            </a:r>
            <a:r>
              <a:rPr lang="fa-IR" dirty="0" smtClean="0">
                <a:cs typeface="B Titr" panose="00000700000000000000" pitchFamily="2" charset="-78"/>
              </a:rPr>
              <a:t>الحسین</a:t>
            </a:r>
            <a:endParaRPr lang="en-US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فرصت زیارت و عبادت و رسیدگی مبتنی بر آن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دقت در </a:t>
            </a:r>
            <a:r>
              <a:rPr lang="en-US" dirty="0" smtClean="0">
                <a:cs typeface="B Titr" panose="00000700000000000000" pitchFamily="2" charset="-78"/>
              </a:rPr>
              <a:t>miss </a:t>
            </a:r>
            <a:r>
              <a:rPr lang="fa-IR" dirty="0" smtClean="0">
                <a:cs typeface="B Titr" panose="00000700000000000000" pitchFamily="2" charset="-78"/>
              </a:rPr>
              <a:t> نکردن علائم ویژه و خطرناک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رسیدگی با حداقل امکانات و پرهیز از هدر رفت منابع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آموزش و توصیه های لازم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استفاده از روش های درمانی طبیعی و دم دستی تر</a:t>
            </a: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شایع ترین بیماری های عمومی در سفر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اسپاسم های عضلانی و دردهای اسکلتی عضلانی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تاول </a:t>
            </a:r>
            <a:r>
              <a:rPr lang="fa-IR" dirty="0" smtClean="0">
                <a:cs typeface="B Titr" panose="00000700000000000000" pitchFamily="2" charset="-78"/>
              </a:rPr>
              <a:t>پا</a:t>
            </a:r>
            <a:r>
              <a:rPr lang="en-US" dirty="0" smtClean="0">
                <a:cs typeface="B Titr" panose="00000700000000000000" pitchFamily="2" charset="-78"/>
              </a:rPr>
              <a:t>(friction blister)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عرق </a:t>
            </a:r>
            <a:r>
              <a:rPr lang="fa-IR" dirty="0" smtClean="0">
                <a:cs typeface="B Titr" panose="00000700000000000000" pitchFamily="2" charset="-78"/>
              </a:rPr>
              <a:t>سوز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ریفلاکس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ترک داروهای رایج  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گرمازدگی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بیماری های </a:t>
            </a:r>
            <a:r>
              <a:rPr lang="fa-IR" dirty="0" smtClean="0">
                <a:cs typeface="B Titr" panose="00000700000000000000" pitchFamily="2" charset="-78"/>
              </a:rPr>
              <a:t>عفونی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تروما ها و حوادث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بیماری های زنان(عفونی و غیر عفونی)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14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علل ایجاد بیماری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تغییر برنامه تغذیه ای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تغییر برنامه فعالیتی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گرمای هوا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جمعیت و تجمعات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مسائل امنیتی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گرد و خاک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آلودگی آب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و......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38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اسپاسم های عضلانی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علت ایجاد: استفاده مستمر از عضلات خاص در طول مسیر بدون تغییر و عدم آمادگی </a:t>
            </a:r>
            <a:r>
              <a:rPr lang="fa-IR" smtClean="0">
                <a:cs typeface="B Titr" panose="00000700000000000000" pitchFamily="2" charset="-78"/>
              </a:rPr>
              <a:t>کامل عضلات</a:t>
            </a:r>
            <a:r>
              <a:rPr lang="fa-IR">
                <a:cs typeface="B Titr" panose="00000700000000000000" pitchFamily="2" charset="-78"/>
              </a:rPr>
              <a:t> </a:t>
            </a:r>
            <a:r>
              <a:rPr lang="fa-IR" smtClean="0">
                <a:cs typeface="B Titr" panose="00000700000000000000" pitchFamily="2" charset="-78"/>
              </a:rPr>
              <a:t>و حمل بار نامناسب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علائم: درد و سفتی عضلات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محل های شایع: عضلات پشت ساق پا، عضلات پارا اسپاینال، عضلات چهارسر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درمان: استفاده از شل کننده های عضلانی مانند باکلوفن، تیزانیدین و متوکاربامول به اضافه یک داروی مسکن غیر استروییدی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ترجیحا دوز های پایین تر(عوارض جانبی دارو ها در نظر گرفته شود)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استفاده از ماساژ و آب گرم(احتمال دستیابی به آب گرم پایین است)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182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تاول پا </a:t>
            </a:r>
            <a:r>
              <a:rPr lang="en-US" dirty="0" smtClean="0"/>
              <a:t>friction blister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علت ایجاد: اصطکاک ایجاد شده بین پاپوش و پا به علت آناتومی پا و شکل پاپوش</a:t>
            </a:r>
          </a:p>
          <a:p>
            <a:pPr algn="r" rtl="1"/>
            <a:r>
              <a:rPr lang="fa-IR" dirty="0" smtClean="0"/>
              <a:t>علائم: از ایجاد درد و قرمزی سطحی تا تشکیل بلیستر های هموراژیک و بزرگ و در صورت باز شدن بلیستر ها ایجاد اسکارهای وسیع</a:t>
            </a:r>
          </a:p>
          <a:p>
            <a:pPr algn="r" rtl="1"/>
            <a:r>
              <a:rPr lang="fa-IR" dirty="0" smtClean="0"/>
              <a:t>محل های شایع: بین انگشتان و زیر انگشتان پا، کف پا، نواحی اطراف پاشنه پا</a:t>
            </a:r>
          </a:p>
          <a:p>
            <a:pPr algn="r" rtl="1"/>
            <a:r>
              <a:rPr lang="fa-IR" dirty="0" smtClean="0"/>
              <a:t>درمان: در قدم اول تغییر بیو مکانیک حرکت پا در کفش، </a:t>
            </a:r>
          </a:p>
          <a:p>
            <a:pPr algn="r" rtl="1"/>
            <a:r>
              <a:rPr lang="fa-IR" dirty="0" smtClean="0"/>
              <a:t>خالی کردن یا نکردن تاول مساله این است</a:t>
            </a:r>
          </a:p>
          <a:p>
            <a:pPr algn="r" rtl="1"/>
            <a:r>
              <a:rPr lang="fa-IR" dirty="0" smtClean="0"/>
              <a:t>پانسمان و استفاده از چرب کننده ها و در نهایت استفاده یا عدم استفاده از آنتی بیوتیک ها</a:t>
            </a:r>
            <a:endParaRPr lang="en-US" dirty="0" smtClean="0"/>
          </a:p>
          <a:p>
            <a:pPr algn="r" rtl="1"/>
            <a:r>
              <a:rPr lang="fa-IR" dirty="0" smtClean="0"/>
              <a:t>دقت در بیماران خاص(مانند دیابت)</a:t>
            </a:r>
          </a:p>
        </p:txBody>
      </p:sp>
    </p:spTree>
    <p:extLst>
      <p:ext uri="{BB962C8B-B14F-4D97-AF65-F5344CB8AC3E}">
        <p14:creationId xmlns:p14="http://schemas.microsoft.com/office/powerpoint/2010/main" val="396212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308" y="1027906"/>
            <a:ext cx="5926471" cy="40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521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 Titr</vt:lpstr>
      <vt:lpstr>Calibri</vt:lpstr>
      <vt:lpstr>Calibri Light</vt:lpstr>
      <vt:lpstr>Times New Roman</vt:lpstr>
      <vt:lpstr>Office Theme</vt:lpstr>
      <vt:lpstr>ارائه خدمت پزشکی در اربعین و مدیریت بیمار سرپایی در موکب </vt:lpstr>
      <vt:lpstr>فرمت های ارائه خدمت در اربعین </vt:lpstr>
      <vt:lpstr>انواع بیماران در اربعین</vt:lpstr>
      <vt:lpstr>بیماران سرپایی</vt:lpstr>
      <vt:lpstr>شایع ترین بیماری های عمومی در سفر</vt:lpstr>
      <vt:lpstr>علل ایجاد بیماری </vt:lpstr>
      <vt:lpstr>اسپاسم های عضلانی</vt:lpstr>
      <vt:lpstr>تاول پا friction blister</vt:lpstr>
      <vt:lpstr>PowerPoint Presentation</vt:lpstr>
      <vt:lpstr>PowerPoint Presentation</vt:lpstr>
      <vt:lpstr>تاول پا friction blister</vt:lpstr>
      <vt:lpstr>عرق سوز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بیمار سرپایی در موکب</dc:title>
  <dc:creator>مهدی چینی چیان</dc:creator>
  <cp:lastModifiedBy>mahdi </cp:lastModifiedBy>
  <cp:revision>10</cp:revision>
  <dcterms:created xsi:type="dcterms:W3CDTF">2022-08-27T03:32:31Z</dcterms:created>
  <dcterms:modified xsi:type="dcterms:W3CDTF">2022-08-28T02:01:39Z</dcterms:modified>
</cp:coreProperties>
</file>